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73" autoAdjust="0"/>
    <p:restoredTop sz="94660"/>
  </p:normalViewPr>
  <p:slideViewPr>
    <p:cSldViewPr snapToGrid="0">
      <p:cViewPr varScale="1">
        <p:scale>
          <a:sx n="77" d="100"/>
          <a:sy n="77" d="100"/>
        </p:scale>
        <p:origin x="150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368FF-4D05-43A9-A3AF-B3F16DD9B32B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6DC-BCBF-4F7D-A332-89FB78F65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166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368FF-4D05-43A9-A3AF-B3F16DD9B32B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6DC-BCBF-4F7D-A332-89FB78F65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087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368FF-4D05-43A9-A3AF-B3F16DD9B32B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6DC-BCBF-4F7D-A332-89FB78F65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58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368FF-4D05-43A9-A3AF-B3F16DD9B32B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6DC-BCBF-4F7D-A332-89FB78F65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564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368FF-4D05-43A9-A3AF-B3F16DD9B32B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6DC-BCBF-4F7D-A332-89FB78F65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020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368FF-4D05-43A9-A3AF-B3F16DD9B32B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6DC-BCBF-4F7D-A332-89FB78F65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416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368FF-4D05-43A9-A3AF-B3F16DD9B32B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6DC-BCBF-4F7D-A332-89FB78F65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195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368FF-4D05-43A9-A3AF-B3F16DD9B32B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6DC-BCBF-4F7D-A332-89FB78F65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791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368FF-4D05-43A9-A3AF-B3F16DD9B32B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6DC-BCBF-4F7D-A332-89FB78F65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306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368FF-4D05-43A9-A3AF-B3F16DD9B32B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6DC-BCBF-4F7D-A332-89FB78F65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854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368FF-4D05-43A9-A3AF-B3F16DD9B32B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6DC-BCBF-4F7D-A332-89FB78F65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6302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368FF-4D05-43A9-A3AF-B3F16DD9B32B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5A6DC-BCBF-4F7D-A332-89FB78F65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132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/>
          <p:cNvSpPr/>
          <p:nvPr/>
        </p:nvSpPr>
        <p:spPr>
          <a:xfrm>
            <a:off x="228363" y="561246"/>
            <a:ext cx="11772000" cy="33503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角丸四角形 34"/>
          <p:cNvSpPr/>
          <p:nvPr/>
        </p:nvSpPr>
        <p:spPr>
          <a:xfrm>
            <a:off x="233650" y="2668938"/>
            <a:ext cx="11772000" cy="4163801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228363" y="1679581"/>
            <a:ext cx="11772000" cy="2695426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638827" y="-12594"/>
            <a:ext cx="10672175" cy="625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小田原</a:t>
            </a:r>
            <a:r>
              <a:rPr lang="ja-JP" altLang="en-US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箱根事業承継</a:t>
            </a:r>
            <a:r>
              <a:rPr lang="ja-JP" altLang="en-US" b="1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マッチング</a:t>
            </a:r>
            <a:r>
              <a:rPr lang="ja-JP" altLang="en-US" b="1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　</a:t>
            </a:r>
            <a:r>
              <a:rPr lang="ja-JP" altLang="en-US" b="1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～襷</a:t>
            </a:r>
            <a:r>
              <a:rPr lang="ja-JP" altLang="en-US" b="1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</a:t>
            </a:r>
            <a:r>
              <a:rPr lang="ja-JP" altLang="en-US" b="1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つなぐ～</a:t>
            </a:r>
            <a:r>
              <a:rPr lang="ja-JP" altLang="en-US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スキーム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2818142" y="618800"/>
            <a:ext cx="1800000" cy="95800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14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lang="en-US" altLang="ja-JP" sz="14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4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さがみ信用金庫</a:t>
            </a:r>
            <a:endParaRPr kumimoji="1" lang="en-US" altLang="ja-JP" sz="14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lang="en-US" altLang="ja-JP" sz="1200" b="1" dirty="0" smtClean="0"/>
          </a:p>
          <a:p>
            <a:pPr algn="ctr"/>
            <a:endParaRPr lang="en-US" altLang="ja-JP" sz="1200" b="1" dirty="0"/>
          </a:p>
          <a:p>
            <a:r>
              <a:rPr kumimoji="1" lang="ja-JP" altLang="en-US" sz="12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</a:t>
            </a:r>
            <a:endParaRPr kumimoji="1" lang="en-US" altLang="ja-JP" sz="12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052534" y="2416124"/>
            <a:ext cx="10831929" cy="19183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2000" b="1" dirty="0">
              <a:latin typeface="+mj-ea"/>
              <a:ea typeface="+mj-e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9107581" y="596957"/>
            <a:ext cx="1800000" cy="94621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14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4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東京地方税理士会</a:t>
            </a:r>
            <a:endParaRPr kumimoji="1" lang="en-US" altLang="ja-JP" sz="14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4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小田原支部</a:t>
            </a:r>
            <a:endParaRPr lang="en-US" altLang="ja-JP" sz="14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2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（支部会員税理士）</a:t>
            </a:r>
            <a:endParaRPr kumimoji="1" lang="en-US" altLang="ja-JP" sz="12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lang="en-US" altLang="ja-JP" sz="1200" b="1" dirty="0"/>
          </a:p>
          <a:p>
            <a:r>
              <a:rPr kumimoji="1" lang="ja-JP" altLang="en-US" sz="12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</a:t>
            </a:r>
            <a:r>
              <a:rPr lang="ja-JP" altLang="en-US" sz="12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</a:t>
            </a:r>
            <a:endParaRPr kumimoji="1" lang="en-US" altLang="ja-JP" sz="12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5" name="下矢印 14"/>
          <p:cNvSpPr/>
          <p:nvPr/>
        </p:nvSpPr>
        <p:spPr>
          <a:xfrm>
            <a:off x="9762299" y="1578214"/>
            <a:ext cx="545123" cy="8280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-61047" y="507587"/>
            <a:ext cx="2316193" cy="17095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28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紹介</a:t>
            </a:r>
            <a:endParaRPr kumimoji="1" lang="ja-JP" altLang="en-US" sz="28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-277508" y="1344198"/>
            <a:ext cx="2797509" cy="21779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28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調査･検討</a:t>
            </a:r>
            <a:endParaRPr lang="en-US" altLang="ja-JP" sz="28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kumimoji="1" lang="en-US" altLang="ja-JP" sz="14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kumimoji="1" lang="ja-JP" altLang="en-US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7135366" y="5493342"/>
            <a:ext cx="3600000" cy="1260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latin typeface="+mj-ea"/>
                <a:ea typeface="+mj-ea"/>
              </a:rPr>
              <a:t>　   </a:t>
            </a:r>
            <a:r>
              <a:rPr kumimoji="1" lang="ja-JP" altLang="en-US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神奈川県事業引継ぎ支援</a:t>
            </a:r>
            <a:endParaRPr kumimoji="1" lang="en-US" altLang="ja-JP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  センター</a:t>
            </a:r>
            <a:r>
              <a:rPr lang="ja-JP" altLang="en-US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への取次ぎ </a:t>
            </a:r>
            <a:endParaRPr kumimoji="1" lang="en-US" altLang="ja-JP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04326" y="4070424"/>
            <a:ext cx="2565679" cy="17095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28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事業承継支援</a:t>
            </a:r>
            <a:endParaRPr kumimoji="1" lang="ja-JP" altLang="en-US" sz="28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4907552" y="618729"/>
            <a:ext cx="1800000" cy="9243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1400" b="1" dirty="0" smtClean="0"/>
          </a:p>
          <a:p>
            <a:pPr algn="ctr"/>
            <a:endParaRPr kumimoji="1" lang="en-US" altLang="ja-JP" sz="14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4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横浜銀行</a:t>
            </a:r>
            <a:endParaRPr kumimoji="1" lang="en-US" altLang="ja-JP" sz="14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4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小田原支店</a:t>
            </a:r>
            <a:endParaRPr kumimoji="1" lang="en-US" altLang="ja-JP" sz="14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kumimoji="1" lang="en-US" altLang="ja-JP" sz="1400" b="1" dirty="0" smtClean="0"/>
          </a:p>
          <a:p>
            <a:r>
              <a:rPr lang="ja-JP" altLang="en-US" sz="12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</a:t>
            </a:r>
            <a:endParaRPr lang="en-US" altLang="ja-JP" sz="16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kumimoji="1" lang="ja-JP" altLang="en-US" sz="1600" b="1" dirty="0"/>
          </a:p>
        </p:txBody>
      </p:sp>
      <p:sp>
        <p:nvSpPr>
          <p:cNvPr id="33" name="正方形/長方形 32"/>
          <p:cNvSpPr/>
          <p:nvPr/>
        </p:nvSpPr>
        <p:spPr>
          <a:xfrm>
            <a:off x="6977531" y="604932"/>
            <a:ext cx="1800000" cy="9382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1400" b="1" dirty="0" smtClean="0"/>
          </a:p>
          <a:p>
            <a:pPr algn="ctr"/>
            <a:endParaRPr lang="en-US" altLang="ja-JP" sz="14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4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日本政策金融公庫</a:t>
            </a:r>
            <a:endParaRPr lang="en-US" altLang="ja-JP" sz="14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4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小田原支店</a:t>
            </a:r>
            <a:endParaRPr kumimoji="1" lang="en-US" altLang="ja-JP" sz="14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kumimoji="1" lang="en-US" altLang="ja-JP" sz="1400" b="1" dirty="0" smtClean="0"/>
          </a:p>
          <a:p>
            <a:r>
              <a:rPr lang="ja-JP" altLang="en-US" sz="12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</a:t>
            </a:r>
            <a:endParaRPr lang="en-US" altLang="ja-JP" sz="16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kumimoji="1" lang="en-US" altLang="ja-JP" sz="1400" b="1" dirty="0" smtClean="0"/>
          </a:p>
        </p:txBody>
      </p:sp>
      <p:sp>
        <p:nvSpPr>
          <p:cNvPr id="37" name="下矢印 36"/>
          <p:cNvSpPr/>
          <p:nvPr/>
        </p:nvSpPr>
        <p:spPr>
          <a:xfrm>
            <a:off x="7604969" y="1577042"/>
            <a:ext cx="545123" cy="8280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下矢印 51"/>
          <p:cNvSpPr/>
          <p:nvPr/>
        </p:nvSpPr>
        <p:spPr>
          <a:xfrm>
            <a:off x="3449778" y="1600184"/>
            <a:ext cx="545123" cy="8280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下矢印 52"/>
          <p:cNvSpPr/>
          <p:nvPr/>
        </p:nvSpPr>
        <p:spPr>
          <a:xfrm>
            <a:off x="5584018" y="1583684"/>
            <a:ext cx="545123" cy="8280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角丸四角形 53"/>
          <p:cNvSpPr/>
          <p:nvPr/>
        </p:nvSpPr>
        <p:spPr>
          <a:xfrm>
            <a:off x="2700205" y="5493342"/>
            <a:ext cx="3600000" cy="1260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b="1" dirty="0" smtClean="0">
              <a:latin typeface="+mj-ea"/>
              <a:ea typeface="+mj-ea"/>
            </a:endParaRPr>
          </a:p>
          <a:p>
            <a:r>
              <a:rPr lang="ja-JP" altLang="en-US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・後継者不在企業と創業希望者　</a:t>
            </a:r>
            <a:endParaRPr lang="en-US" altLang="ja-JP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との引き合わせ</a:t>
            </a:r>
            <a:endParaRPr lang="en-US" altLang="ja-JP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</a:t>
            </a:r>
            <a:r>
              <a:rPr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専門家（士業）</a:t>
            </a:r>
            <a:r>
              <a:rPr lang="ja-JP" altLang="en-US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等紹介</a:t>
            </a:r>
            <a:endParaRPr lang="ja-JP" altLang="en-US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kumimoji="1" lang="ja-JP" altLang="en-US" b="1" dirty="0">
              <a:latin typeface="+mj-ea"/>
              <a:ea typeface="+mj-ea"/>
            </a:endParaRPr>
          </a:p>
        </p:txBody>
      </p:sp>
      <p:sp>
        <p:nvSpPr>
          <p:cNvPr id="55" name="下矢印 54"/>
          <p:cNvSpPr/>
          <p:nvPr/>
        </p:nvSpPr>
        <p:spPr>
          <a:xfrm>
            <a:off x="3955082" y="4470799"/>
            <a:ext cx="545123" cy="99318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135366" y="2668938"/>
            <a:ext cx="51544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・後継者不在企業と創業希望者とのマッチングの検討</a:t>
            </a:r>
            <a:endParaRPr kumimoji="1" lang="en-US" altLang="ja-JP" sz="1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・神奈川県事業引継ぎ支援センターとの連携</a:t>
            </a:r>
            <a:endParaRPr lang="en-US" altLang="ja-JP" sz="1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・事業承継マッチング連絡会の開催（３ヶ月に１回）</a:t>
            </a:r>
            <a:endParaRPr kumimoji="1" lang="en-US" altLang="ja-JP" sz="1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・事業承継に関するセミナーの開催</a:t>
            </a:r>
            <a:endParaRPr kumimoji="1" lang="ja-JP" altLang="en-US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075731" y="2665496"/>
            <a:ext cx="62107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24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小田原</a:t>
            </a:r>
            <a:r>
              <a:rPr lang="ja-JP" altLang="en-US" sz="2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箱根事業承継マッチング事務局</a:t>
            </a:r>
            <a:endParaRPr lang="en-US" altLang="ja-JP" sz="24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2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（小田原箱根商工</a:t>
            </a:r>
            <a:r>
              <a:rPr lang="ja-JP" altLang="en-US" sz="24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会議所</a:t>
            </a:r>
            <a:r>
              <a:rPr lang="ja-JP" altLang="en-US" sz="2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en-US" altLang="ja-JP" sz="24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16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・後継者不在企業の登録</a:t>
            </a:r>
            <a:endParaRPr lang="en-US" altLang="ja-JP" sz="1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</a:t>
            </a:r>
            <a:r>
              <a:rPr lang="ja-JP" altLang="en-US" sz="160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・起業家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ja-JP" altLang="en-US" sz="160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創業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塾・起業スクール受講生等）の登録</a:t>
            </a:r>
            <a:endParaRPr kumimoji="1" lang="ja-JP" altLang="en-US" dirty="0"/>
          </a:p>
        </p:txBody>
      </p:sp>
      <p:sp>
        <p:nvSpPr>
          <p:cNvPr id="30" name="下矢印 29"/>
          <p:cNvSpPr/>
          <p:nvPr/>
        </p:nvSpPr>
        <p:spPr>
          <a:xfrm>
            <a:off x="8662804" y="4470799"/>
            <a:ext cx="545123" cy="99318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946147" y="1686040"/>
            <a:ext cx="7789219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後継者不在企業の情報提供</a:t>
            </a:r>
            <a:endParaRPr kumimoji="1" lang="en-US" altLang="ja-JP" sz="2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8743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1371</TotalTime>
  <Words>94</Words>
  <Application>Microsoft Office PowerPoint</Application>
  <PresentationFormat>ワイド画面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小田原箱根事業承継マッチング事業スキーム</dc:title>
  <dc:creator>経営支援課　飯田</dc:creator>
  <cp:lastModifiedBy>経営支援課　飯田</cp:lastModifiedBy>
  <cp:revision>48</cp:revision>
  <cp:lastPrinted>2018-12-05T07:45:10Z</cp:lastPrinted>
  <dcterms:created xsi:type="dcterms:W3CDTF">2018-07-06T06:51:10Z</dcterms:created>
  <dcterms:modified xsi:type="dcterms:W3CDTF">2018-12-07T04:35:56Z</dcterms:modified>
</cp:coreProperties>
</file>