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6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68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793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90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91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972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44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035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088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95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76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55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6ADED-184A-42F9-91A9-10E630FD3EDE}" type="datetimeFigureOut">
              <a:rPr kumimoji="1" lang="ja-JP" altLang="en-US" smtClean="0"/>
              <a:t>2023/6/7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94F7-12DA-4144-8096-52B141546D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80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6BC11A5-2C0D-4E7E-8A51-BD9BF2DE7440}"/>
              </a:ext>
            </a:extLst>
          </p:cNvPr>
          <p:cNvSpPr/>
          <p:nvPr/>
        </p:nvSpPr>
        <p:spPr>
          <a:xfrm>
            <a:off x="437965" y="587588"/>
            <a:ext cx="11595907" cy="66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E373AD-9348-4DFC-BC2F-93A13AC49071}"/>
              </a:ext>
            </a:extLst>
          </p:cNvPr>
          <p:cNvSpPr txBox="1"/>
          <p:nvPr/>
        </p:nvSpPr>
        <p:spPr>
          <a:xfrm>
            <a:off x="304800" y="218255"/>
            <a:ext cx="1539204" cy="418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（提案名）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36AAABE-3554-4979-9831-E2238FB3DC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5273"/>
              </p:ext>
            </p:extLst>
          </p:nvPr>
        </p:nvGraphicFramePr>
        <p:xfrm>
          <a:off x="454731" y="752173"/>
          <a:ext cx="11595907" cy="140687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16536">
                  <a:extLst>
                    <a:ext uri="{9D8B030D-6E8A-4147-A177-3AD203B41FA5}">
                      <a16:colId xmlns:a16="http://schemas.microsoft.com/office/drawing/2014/main" val="961505587"/>
                    </a:ext>
                  </a:extLst>
                </a:gridCol>
                <a:gridCol w="9479371">
                  <a:extLst>
                    <a:ext uri="{9D8B030D-6E8A-4147-A177-3AD203B41FA5}">
                      <a16:colId xmlns:a16="http://schemas.microsoft.com/office/drawing/2014/main" val="221720232"/>
                    </a:ext>
                  </a:extLst>
                </a:gridCol>
              </a:tblGrid>
              <a:tr h="51337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提案者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771044"/>
                  </a:ext>
                </a:extLst>
              </a:tr>
              <a:tr h="89349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創英角ｺﾞｼｯｸUB" panose="020B0909000000000000" pitchFamily="49" charset="-128"/>
                          <a:ea typeface="HG創英角ｺﾞｼｯｸUB" panose="020B0909000000000000" pitchFamily="49" charset="-128"/>
                        </a:rPr>
                        <a:t>提案概要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82534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082BD20-03A8-4AE3-BE78-8FD621439CDC}"/>
              </a:ext>
            </a:extLst>
          </p:cNvPr>
          <p:cNvSpPr txBox="1"/>
          <p:nvPr/>
        </p:nvSpPr>
        <p:spPr>
          <a:xfrm>
            <a:off x="4187821" y="5033832"/>
            <a:ext cx="3877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提案内容のイメージを記載</a:t>
            </a:r>
          </a:p>
        </p:txBody>
      </p:sp>
    </p:spTree>
    <p:extLst>
      <p:ext uri="{BB962C8B-B14F-4D97-AF65-F5344CB8AC3E}">
        <p14:creationId xmlns:p14="http://schemas.microsoft.com/office/powerpoint/2010/main" val="940324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</Words>
  <Application>Microsoft Office PowerPoint</Application>
  <PresentationFormat>A3 297x420 mm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府川　明弘</dc:creator>
  <cp:lastModifiedBy>府川　明弘</cp:lastModifiedBy>
  <cp:revision>2</cp:revision>
  <dcterms:created xsi:type="dcterms:W3CDTF">2023-04-11T08:44:22Z</dcterms:created>
  <dcterms:modified xsi:type="dcterms:W3CDTF">2023-06-07T09:27:11Z</dcterms:modified>
</cp:coreProperties>
</file>